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6858000" cx="12192000"/>
  <p:notesSz cx="6858000" cy="9144000"/>
  <p:embeddedFontLst>
    <p:embeddedFont>
      <p:font typeface="Montserrat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5" roundtripDataSignature="AMtx7mjEw1Gbj8aBo4VtE7kvyOfiXiD+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6.xml"/><Relationship Id="rId32" Type="http://schemas.openxmlformats.org/officeDocument/2006/relationships/font" Target="fonts/Montserrat-bold.fntdata"/><Relationship Id="rId13" Type="http://schemas.openxmlformats.org/officeDocument/2006/relationships/slide" Target="slides/slide9.xml"/><Relationship Id="rId35" Type="http://customschemas.google.com/relationships/presentationmetadata" Target="metadata"/><Relationship Id="rId12" Type="http://schemas.openxmlformats.org/officeDocument/2006/relationships/slide" Target="slides/slide8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rgbClr val="22222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Photocredits: © Claus Brechenmacher &amp; Reiner Baumann Photography</a:t>
            </a:r>
            <a:endParaRPr b="1">
              <a:solidFill>
                <a:srgbClr val="22222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rgbClr val="22222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© AD Associates LLP 2022 / © Ian Schemper Photography</a:t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22a3bfad9d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22a3bfad9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2a3bfad9d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22a3bfad9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2a3bfad9d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2a3bfad9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22a3bfad9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g222a3bfad9d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22a3bfad9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0" name="Google Shape;180;g222a3bfad9d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3e8bfa012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g23e8bfa0121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22a3bfad9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22a3bfad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22a3bfad9d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22a3bfad9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3e8bfa012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" name="Google Shape;90;g23e8bfa0121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3e8bfa012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4" name="Google Shape;214;g23e8bfa0121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22a3bfad9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0" name="Google Shape;220;g222a3bfad9d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6" name="Google Shape;2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22a3bfad9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2" name="Google Shape;232;g222a3bfad9d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8" name="Google Shape;23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22a3bfad9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g222a3bfad9d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22a3bfad9d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22a3bfad9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3e8bfa012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g23e8bfa0121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2a3bfad9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g222a3bfad9d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3e8bfa0121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3e8bfa012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22a3bfad9d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22a3bfad9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35c2b619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435c2b61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3e8bfa01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g23e8bfa012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A picture containing water, outdoor, tree, nature&#10;&#10;Description automatically generated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35000"/>
            <a:ext cx="12192000" cy="81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6475" y="-182225"/>
            <a:ext cx="5383849" cy="190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22a3bfad9d_0_6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22a3bfad9d_0_6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g222a3bfad9d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81506"/>
            <a:ext cx="12192000" cy="813950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22a3bfad9d_0_62"/>
          <p:cNvSpPr txBox="1"/>
          <p:nvPr>
            <p:ph type="title"/>
          </p:nvPr>
        </p:nvSpPr>
        <p:spPr>
          <a:xfrm>
            <a:off x="9182150" y="5929000"/>
            <a:ext cx="27321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Bistro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22a3bfad9d_0_6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222a3bfad9d_0_6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g222a3bfad9d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6898"/>
            <a:ext cx="12192000" cy="809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222a3bfad9d_0_69"/>
          <p:cNvSpPr txBox="1"/>
          <p:nvPr>
            <p:ph type="title"/>
          </p:nvPr>
        </p:nvSpPr>
        <p:spPr>
          <a:xfrm>
            <a:off x="9053950" y="5905700"/>
            <a:ext cx="27321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Table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2a3bfad9d_0_7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222a3bfad9d_0_7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g222a3bfad9d_0_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39572"/>
            <a:ext cx="12192000" cy="809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222a3bfad9d_0_75"/>
          <p:cNvSpPr txBox="1"/>
          <p:nvPr>
            <p:ph type="title"/>
          </p:nvPr>
        </p:nvSpPr>
        <p:spPr>
          <a:xfrm>
            <a:off x="9096675" y="5841600"/>
            <a:ext cx="27321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Table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22a3bfad9d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38250"/>
            <a:ext cx="12192000" cy="809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222a3bfad9d_0_49"/>
          <p:cNvSpPr txBox="1"/>
          <p:nvPr>
            <p:ph type="title"/>
          </p:nvPr>
        </p:nvSpPr>
        <p:spPr>
          <a:xfrm>
            <a:off x="396850" y="299100"/>
            <a:ext cx="2462400" cy="8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Top Deck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floor, indoor, window, table&#10;&#10;Description automatically generated" id="176" name="Google Shape;17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78825"/>
            <a:ext cx="12192000" cy="813683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"/>
          <p:cNvSpPr txBox="1"/>
          <p:nvPr>
            <p:ph type="title"/>
          </p:nvPr>
        </p:nvSpPr>
        <p:spPr>
          <a:xfrm>
            <a:off x="183200" y="5830600"/>
            <a:ext cx="2462400" cy="8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Top Deck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222a3bfad9d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809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222a3bfad9d_0_43"/>
          <p:cNvSpPr txBox="1"/>
          <p:nvPr>
            <p:ph type="title"/>
          </p:nvPr>
        </p:nvSpPr>
        <p:spPr>
          <a:xfrm>
            <a:off x="183200" y="5830600"/>
            <a:ext cx="2462400" cy="8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Top Deck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wimming pool in a building&#10;&#10;Description automatically generated with low confidence" id="188" name="Google Shape;188;g23e8bfa0121_0_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-1278909"/>
            <a:ext cx="12192000" cy="81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23e8bfa0121_0_12"/>
          <p:cNvSpPr txBox="1"/>
          <p:nvPr>
            <p:ph type="title"/>
          </p:nvPr>
        </p:nvSpPr>
        <p:spPr>
          <a:xfrm>
            <a:off x="6729575" y="6177300"/>
            <a:ext cx="5278200" cy="6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Indoor Spa Pool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22a3bfad9d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222a3bfad9d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g222a3bfad9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29524"/>
            <a:ext cx="11353800" cy="757285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222a3bfad9d_0_0"/>
          <p:cNvSpPr txBox="1"/>
          <p:nvPr>
            <p:ph type="title"/>
          </p:nvPr>
        </p:nvSpPr>
        <p:spPr>
          <a:xfrm>
            <a:off x="520275" y="499925"/>
            <a:ext cx="5217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Large Stateroom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22a3bfad9d_0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22a3bfad9d_0_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g222a3bfad9d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18925"/>
            <a:ext cx="11353800" cy="757287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222a3bfad9d_0_7"/>
          <p:cNvSpPr txBox="1"/>
          <p:nvPr>
            <p:ph type="title"/>
          </p:nvPr>
        </p:nvSpPr>
        <p:spPr>
          <a:xfrm>
            <a:off x="5981700" y="5258825"/>
            <a:ext cx="5149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Large Stateroom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, window, ceiling, sofa&#10;&#10;Description automatically generated" id="210" name="Google Shape;2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14364"/>
            <a:ext cx="12268550" cy="818793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"/>
          <p:cNvSpPr txBox="1"/>
          <p:nvPr>
            <p:ph type="title"/>
          </p:nvPr>
        </p:nvSpPr>
        <p:spPr>
          <a:xfrm>
            <a:off x="7866500" y="5861575"/>
            <a:ext cx="338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Stateroom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23e8bfa0121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19125"/>
            <a:ext cx="12192000" cy="809625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23e8bfa0121_0_7"/>
          <p:cNvSpPr txBox="1"/>
          <p:nvPr>
            <p:ph type="title"/>
          </p:nvPr>
        </p:nvSpPr>
        <p:spPr>
          <a:xfrm>
            <a:off x="7196200" y="3999050"/>
            <a:ext cx="4841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Restaurant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oom with a tv and chairs&#10;&#10;Description automatically generated with low confidence" id="216" name="Google Shape;216;g23e8bfa0121_0_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947"/>
            <a:ext cx="12192000" cy="81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23e8bfa0121_0_44"/>
          <p:cNvSpPr txBox="1"/>
          <p:nvPr>
            <p:ph type="title"/>
          </p:nvPr>
        </p:nvSpPr>
        <p:spPr>
          <a:xfrm>
            <a:off x="145600" y="5668550"/>
            <a:ext cx="3696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Stateroom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bed, indoor, wall, hotel&#10;&#10;Description automatically generated" id="222" name="Google Shape;222;g222a3bfad9d_0_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7"/>
            <a:ext cx="12192000" cy="81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222a3bfad9d_0_22"/>
          <p:cNvSpPr txBox="1"/>
          <p:nvPr>
            <p:ph type="title"/>
          </p:nvPr>
        </p:nvSpPr>
        <p:spPr>
          <a:xfrm>
            <a:off x="440800" y="115300"/>
            <a:ext cx="4876800" cy="12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Advance Suite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, living, furniture&#10;&#10;Description automatically generated" id="228" name="Google Shape;22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" y="-932255"/>
            <a:ext cx="12192000" cy="813207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"/>
          <p:cNvSpPr txBox="1"/>
          <p:nvPr>
            <p:ph type="title"/>
          </p:nvPr>
        </p:nvSpPr>
        <p:spPr>
          <a:xfrm>
            <a:off x="136250" y="5798275"/>
            <a:ext cx="4876800" cy="10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Advance Suite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athroom with a tub and sink&#10;&#10;Description automatically generated with low confidence" id="234" name="Google Shape;234;g222a3bfad9d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8119" y="-295186"/>
            <a:ext cx="12192000" cy="81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222a3bfad9d_0_14"/>
          <p:cNvSpPr txBox="1"/>
          <p:nvPr>
            <p:ph type="title"/>
          </p:nvPr>
        </p:nvSpPr>
        <p:spPr>
          <a:xfrm>
            <a:off x="1303725" y="5554025"/>
            <a:ext cx="4876800" cy="12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Advance Suite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living, room, sofa, indoor&#10;&#10;Description automatically generated" id="240" name="Google Shape;240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46775"/>
            <a:ext cx="12192000" cy="81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6"/>
          <p:cNvSpPr txBox="1"/>
          <p:nvPr>
            <p:ph type="title"/>
          </p:nvPr>
        </p:nvSpPr>
        <p:spPr>
          <a:xfrm>
            <a:off x="6765150" y="391675"/>
            <a:ext cx="4876800" cy="12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Advance Suite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iving room with a fireplace&#10;&#10;Description automatically generated" id="246" name="Google Shape;246;g222a3bfad9d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94" y="-1278850"/>
            <a:ext cx="12192000" cy="813685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222a3bfad9d_0_32"/>
          <p:cNvSpPr txBox="1"/>
          <p:nvPr>
            <p:ph type="title"/>
          </p:nvPr>
        </p:nvSpPr>
        <p:spPr>
          <a:xfrm>
            <a:off x="474850" y="5406400"/>
            <a:ext cx="4876800" cy="12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Advance Suite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22a3bfad9d_0_9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222a3bfad9d_0_9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g222a3bfad9d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06588"/>
            <a:ext cx="12192000" cy="812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22a3bfad9d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24181" y="5749525"/>
            <a:ext cx="2833444" cy="10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67923"/>
            <a:ext cx="12192000" cy="812593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>
            <p:ph type="title"/>
          </p:nvPr>
        </p:nvSpPr>
        <p:spPr>
          <a:xfrm>
            <a:off x="6923000" y="5433325"/>
            <a:ext cx="4841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Restaurant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23e8bfa0121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1701792"/>
            <a:ext cx="12192000" cy="846081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23e8bfa0121_0_20"/>
          <p:cNvSpPr txBox="1"/>
          <p:nvPr>
            <p:ph type="title"/>
          </p:nvPr>
        </p:nvSpPr>
        <p:spPr>
          <a:xfrm>
            <a:off x="282475" y="196975"/>
            <a:ext cx="4841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Restaurant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222a3bfad9d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101" y="-983661"/>
            <a:ext cx="12269102" cy="814746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222a3bfad9d_0_55"/>
          <p:cNvSpPr txBox="1"/>
          <p:nvPr>
            <p:ph type="title"/>
          </p:nvPr>
        </p:nvSpPr>
        <p:spPr>
          <a:xfrm>
            <a:off x="581575" y="-294400"/>
            <a:ext cx="647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The Restaurant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3e8bfa0121_0_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23e8bfa0121_0_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g23e8bfa0121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1238243"/>
            <a:ext cx="12192000" cy="809624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23e8bfa0121_0_31"/>
          <p:cNvSpPr txBox="1"/>
          <p:nvPr>
            <p:ph type="title"/>
          </p:nvPr>
        </p:nvSpPr>
        <p:spPr>
          <a:xfrm>
            <a:off x="9160800" y="5928975"/>
            <a:ext cx="27321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Skylight	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22a3bfad9d_0_8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222a3bfad9d_0_8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g222a3bfad9d_0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24186"/>
            <a:ext cx="12192001" cy="810638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222a3bfad9d_0_83"/>
          <p:cNvSpPr txBox="1"/>
          <p:nvPr>
            <p:ph type="title"/>
          </p:nvPr>
        </p:nvSpPr>
        <p:spPr>
          <a:xfrm>
            <a:off x="9289000" y="5907625"/>
            <a:ext cx="27321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Skylight	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435c2b619a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435c2b619a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g2435c2b619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1279438"/>
            <a:ext cx="12192000" cy="813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2435c2b619a_0_0"/>
          <p:cNvSpPr txBox="1"/>
          <p:nvPr>
            <p:ph type="title"/>
          </p:nvPr>
        </p:nvSpPr>
        <p:spPr>
          <a:xfrm>
            <a:off x="9075350" y="6047250"/>
            <a:ext cx="27321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Skylight	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oom with tables and chairs&#10;&#10;Description automatically generated with low confidence" id="140" name="Google Shape;140;g23e8bfa0121_0_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74100"/>
            <a:ext cx="12192000" cy="81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23e8bfa0121_0_0"/>
          <p:cNvSpPr txBox="1"/>
          <p:nvPr>
            <p:ph type="title"/>
          </p:nvPr>
        </p:nvSpPr>
        <p:spPr>
          <a:xfrm>
            <a:off x="9288975" y="5907625"/>
            <a:ext cx="27321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Skylight	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2023-02-28T18:48:21Z</dcterms:created>
  <dc:creator>Kimberly Daley</dc:creator>
</cp:coreProperties>
</file>